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E570B-6237-3003-275E-5BB9DA35A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F2FE6-F990-0DAE-204D-85E34BAD6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547CE-9E7A-5C9F-99A6-C6D0BCC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7DB8-40DE-C74D-A77A-FE13C71FF13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61C9D-3271-288A-ADD5-2F15E8D1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F6444-EA01-EDF5-104C-21DACE6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DE4E-9F5A-6C48-B124-076A163E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1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3B1B-1652-6796-16C9-1CCD5127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2B90E-D6AA-0FEC-9A73-41982FFAC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F62CF-6046-C326-D637-001AC0BC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7DB8-40DE-C74D-A77A-FE13C71FF13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F1041-F184-76A0-2406-63FCFE0A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BF09F-93AF-07AB-3C84-E3789974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DE4E-9F5A-6C48-B124-076A163E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9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38A1E6-637F-075B-433A-B095AAB5A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EE6B0-874D-D671-960D-4D5649845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21817-8E7B-FE39-868D-D12FD2B4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7DB8-40DE-C74D-A77A-FE13C71FF13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18D77-179C-E9CA-0902-D0AAE7D3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0B927-7D33-7E48-22A1-374FA398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DE4E-9F5A-6C48-B124-076A163E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2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DB61-0C4C-469A-E52C-6C7D168C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789DE-94DA-BBB6-033A-87756641B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89177-4516-0126-C474-529A2325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7DB8-40DE-C74D-A77A-FE13C71FF13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18DBD-F435-28AB-46C9-477EAD39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3BA19-EBF0-ECD2-7E7D-2B091A44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DE4E-9F5A-6C48-B124-076A163E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3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830D-BDF0-C9CD-5E72-4CC70006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E26F-A12D-2BDA-ADE7-A45CF0DD3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3014-7557-939D-FAA3-93AC9C75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7DB8-40DE-C74D-A77A-FE13C71FF13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9CB6E-7343-C61F-6977-5440B0B2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8B0FF-F289-8501-0D48-6BF5A578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DE4E-9F5A-6C48-B124-076A163E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0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E7F96-E162-ECC8-B49C-78E25205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E1BA9-70FB-4E2D-C98E-3E61330C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F2EA8-3ABC-FFCC-E5B9-464A38AB7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4C427-2B96-1EFD-DF97-6C2F8515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7DB8-40DE-C74D-A77A-FE13C71FF13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78C84-4859-0005-4193-A6A9C67C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0153F-6272-8D69-AA79-4659ABFE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DE4E-9F5A-6C48-B124-076A163E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1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590C0-F32E-0091-15DE-2A2162E5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CA040-DAC4-B87F-26FA-37029670D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A6E78-FC68-9DFA-BAFD-52043E29A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904F-C881-49D5-560D-8EF7D7AEA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A01EE-A2E3-3138-BE8F-4F05C110C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A6D722-92C1-B990-58CA-4AAF538F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7DB8-40DE-C74D-A77A-FE13C71FF13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7B41A-D08C-94AE-13FA-E9AA2D12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4E549-4E24-AD91-8BAC-5BEC105A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DE4E-9F5A-6C48-B124-076A163E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4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8EEC-1FE3-896F-237E-A435082D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F540D-48F2-19A5-D402-A39312FA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7DB8-40DE-C74D-A77A-FE13C71FF13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722D6-2DE0-817B-B375-77A3F68D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53F4D-873C-759D-A9D9-8131362F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DE4E-9F5A-6C48-B124-076A163E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1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C3CE1-4D05-6F48-F14E-AAEF0C5D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7DB8-40DE-C74D-A77A-FE13C71FF13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02BFC-DC82-5E1C-B9F5-B5DD0F35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B36CD-F978-C117-5B9C-D5BE6EBB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DE4E-9F5A-6C48-B124-076A163E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2962-447C-B8AD-49DB-B215DDD0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19ED-0104-7765-3798-74E5A9721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A55FE-FFAE-AA69-278B-10AF71EAF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A0687-B654-02EF-5345-4DAA9D71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7DB8-40DE-C74D-A77A-FE13C71FF13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77453-C093-7B4F-EB72-CB86DCFA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2B7E0-6860-8A02-DFA9-59E827C2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DE4E-9F5A-6C48-B124-076A163E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7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504E-08CB-7363-C333-EDA10A8F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7A393-22CC-0175-4C18-901174FB4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087B5-703D-4B7C-6032-6D45482B7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A0F89-315E-3EFB-5091-F7E31CA7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7DB8-40DE-C74D-A77A-FE13C71FF13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4D1CB-0667-99AB-17A0-8CDEA8AD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E80D6-F38E-B6C3-706B-CDCABA52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DE4E-9F5A-6C48-B124-076A163E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595236-7A1A-5454-9657-AB30A72F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6FFC5-D6E1-A7F4-070B-393E607C6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0ECFB-9FB8-B504-87A9-D0CE5A27F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7DB8-40DE-C74D-A77A-FE13C71FF13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5D83D-D9BD-D621-B042-8B02655E7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52BD1-BD10-6ADE-FD72-28EFCF1B1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DE4E-9F5A-6C48-B124-076A163E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3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7C3D-012F-A9E1-0A48-D37387F4CE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CCA SAFETY MINUTE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Installed fire suppression: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An Update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A3172-1921-4F56-18BA-9AE6FC01FC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6 December 2023</a:t>
            </a:r>
          </a:p>
          <a:p>
            <a:endParaRPr lang="en-US" sz="2800" b="1" dirty="0"/>
          </a:p>
          <a:p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13FD8-417F-E00C-1BB2-8BBEFAC10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49" y="3970476"/>
            <a:ext cx="3432024" cy="25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CB23-39DE-DFF2-F71A-CD3D93F9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LEGACY HALON SYSTEMS: </a:t>
            </a:r>
            <a:r>
              <a:rPr lang="en-US" b="1" i="1" dirty="0">
                <a:solidFill>
                  <a:schemeClr val="accent2"/>
                </a:solidFill>
              </a:rPr>
              <a:t>STILL HAVE ONE?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2368F-68B5-70A9-3A84-A8B88418E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HALON IS TOXIC.  IF YOU GO INTO A CLOSED SPACE AFTER AN EXTINGUISHER HAS DISCHARGED, IT COULD BE FATAL.</a:t>
            </a:r>
          </a:p>
          <a:p>
            <a:r>
              <a:rPr lang="en-US" b="1" dirty="0">
                <a:solidFill>
                  <a:srgbClr val="FF0000"/>
                </a:solidFill>
              </a:rPr>
              <a:t>HALON AND SOME OTHER AGENTS MAY LEAVE A MESS REQUIRING AN EXTENSIVE CLEANUP.</a:t>
            </a:r>
          </a:p>
          <a:p>
            <a:r>
              <a:rPr lang="en-US" b="1" dirty="0">
                <a:solidFill>
                  <a:srgbClr val="FF0000"/>
                </a:solidFill>
              </a:rPr>
              <a:t>SOME FIRE FIGHTING AGENTS DESTROY ELECTRICAL COMPONENTS AND INTEGRATED CIRCUIT BOARDS.</a:t>
            </a:r>
          </a:p>
          <a:p>
            <a:r>
              <a:rPr lang="en-US" b="1" dirty="0">
                <a:solidFill>
                  <a:srgbClr val="FF0000"/>
                </a:solidFill>
              </a:rPr>
              <a:t>HALON IS BAD FOR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81068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CC44-B71A-DB8A-A9E1-1A824595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FIXED SYSTEMS USING NEW AGENTS ARE ON the HORIZON… 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Safer, with no oily residue or powder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C0BD3-E2BF-4024-74DB-02A77472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6990" cy="2694970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161616"/>
                </a:solidFill>
                <a:effectLst/>
                <a:latin typeface="Helvetica" pitchFamily="2" charset="0"/>
              </a:rPr>
              <a:t>FK-5-1-12 clean extinguishing agent will replace </a:t>
            </a:r>
            <a:r>
              <a:rPr lang="en-US" b="1" i="0" u="none" strike="noStrike" dirty="0" err="1">
                <a:solidFill>
                  <a:srgbClr val="161616"/>
                </a:solidFill>
                <a:effectLst/>
                <a:latin typeface="Helvetica" pitchFamily="2" charset="0"/>
              </a:rPr>
              <a:t>HFC-227ea</a:t>
            </a:r>
            <a:r>
              <a:rPr lang="en-US" b="1" i="0" u="none" strike="noStrike" dirty="0">
                <a:solidFill>
                  <a:srgbClr val="161616"/>
                </a:solidFill>
                <a:effectLst/>
                <a:latin typeface="Helvetica" pitchFamily="2" charset="0"/>
              </a:rPr>
              <a:t> in the near future!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8C3C7-12E8-E28E-F28A-C23267665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91" y="2842382"/>
            <a:ext cx="6633478" cy="122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9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306C-6BF3-4521-B4C2-718C392F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Review what you have and what’s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732D3-E509-991B-34E4-44CD58D68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161616"/>
                </a:solidFill>
                <a:effectLst/>
                <a:latin typeface="Helvetica" pitchFamily="2" charset="0"/>
              </a:rPr>
              <a:t>FK-5-1-12 </a:t>
            </a:r>
            <a:r>
              <a:rPr lang="en-US" b="1" i="1" u="none" strike="noStrike" dirty="0">
                <a:solidFill>
                  <a:srgbClr val="161616"/>
                </a:solidFill>
                <a:effectLst/>
                <a:latin typeface="Helvetica" pitchFamily="2" charset="0"/>
              </a:rPr>
              <a:t>does</a:t>
            </a:r>
            <a:r>
              <a:rPr lang="en-US" b="1" i="0" u="none" strike="noStrike" dirty="0">
                <a:solidFill>
                  <a:srgbClr val="161616"/>
                </a:solidFill>
                <a:effectLst/>
                <a:latin typeface="Helvetica" pitchFamily="2" charset="0"/>
              </a:rPr>
              <a:t> act differently than </a:t>
            </a:r>
            <a:r>
              <a:rPr lang="en-US" b="1" i="0" u="none" strike="noStrike" dirty="0" err="1">
                <a:solidFill>
                  <a:srgbClr val="161616"/>
                </a:solidFill>
                <a:effectLst/>
                <a:latin typeface="Helvetica" pitchFamily="2" charset="0"/>
              </a:rPr>
              <a:t>HFC-227ea</a:t>
            </a:r>
            <a:r>
              <a:rPr lang="en-US" b="1" i="0" u="none" strike="noStrike" dirty="0">
                <a:solidFill>
                  <a:srgbClr val="161616"/>
                </a:solidFill>
                <a:effectLst/>
                <a:latin typeface="Helvetica" pitchFamily="2" charset="0"/>
              </a:rPr>
              <a:t> when it is discharged so ALL current installations need to be reviewed for conversion to FK-5-1-12 to make sure it phase changes properly.</a:t>
            </a:r>
          </a:p>
          <a:p>
            <a:r>
              <a:rPr lang="en-US" b="1" dirty="0">
                <a:solidFill>
                  <a:srgbClr val="161616"/>
                </a:solidFill>
                <a:latin typeface="Helvetica" pitchFamily="2" charset="0"/>
              </a:rPr>
              <a:t>Some automatic extinguishers need to be mounted in the engine space vertically and others horizontally.</a:t>
            </a:r>
          </a:p>
          <a:p>
            <a:r>
              <a:rPr lang="en-US" b="0" i="0" u="none" strike="noStrike" dirty="0">
                <a:solidFill>
                  <a:srgbClr val="161616"/>
                </a:solidFill>
                <a:effectLst/>
                <a:latin typeface="Helvetica" pitchFamily="2" charset="0"/>
              </a:rPr>
              <a:t> 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Helvetica" pitchFamily="2" charset="0"/>
              </a:rPr>
              <a:t>All new FK-5-1-12 installations need to be reviewed and approved – you cannot just drop the extinguisher in the old </a:t>
            </a:r>
            <a:r>
              <a:rPr lang="en-US" b="0" i="0" u="none" strike="noStrike" dirty="0" err="1">
                <a:solidFill>
                  <a:schemeClr val="accent4"/>
                </a:solidFill>
                <a:effectLst/>
                <a:latin typeface="Helvetica" pitchFamily="2" charset="0"/>
              </a:rPr>
              <a:t>HFC-227ea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Helvetica" pitchFamily="2" charset="0"/>
              </a:rPr>
              <a:t> location!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29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 Theme</vt:lpstr>
      <vt:lpstr>CCA SAFETY MINUTE Installed fire suppression: An Update</vt:lpstr>
      <vt:lpstr>LEGACY HALON SYSTEMS: STILL HAVE ONE?</vt:lpstr>
      <vt:lpstr>FIXED SYSTEMS USING NEW AGENTS ARE ON the HORIZON…  Safer, with no oily residue or powder</vt:lpstr>
      <vt:lpstr>Review what you have and what’s available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CCA SAFETY MINUTE Installed fire suppression: An Update</dc:title>
  <dc:creator>Kathy Schwartz</dc:creator>
  <cp:lastModifiedBy>Joyce Lhamon</cp:lastModifiedBy>
  <cp:revision>1</cp:revision>
  <dcterms:created xsi:type="dcterms:W3CDTF">2023-12-04T20:44:43Z</dcterms:created>
  <dcterms:modified xsi:type="dcterms:W3CDTF">2023-12-11T19:34:23Z</dcterms:modified>
</cp:coreProperties>
</file>